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6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2871CC1-3694-428F-BCB8-124724EA2C5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123403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871CC1-3694-428F-BCB8-124724EA2C5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1277394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871CC1-3694-428F-BCB8-124724EA2C5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2467138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871CC1-3694-428F-BCB8-124724EA2C5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56676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871CC1-3694-428F-BCB8-124724EA2C50}" type="datetimeFigureOut">
              <a:rPr lang="en-GB" smtClean="0"/>
              <a:t>23/09/2015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792359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2871CC1-3694-428F-BCB8-124724EA2C50}" type="datetimeFigureOut">
              <a:rPr lang="en-GB" smtClean="0"/>
              <a:t>23/09/2015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274288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2871CC1-3694-428F-BCB8-124724EA2C50}" type="datetimeFigureOut">
              <a:rPr lang="en-GB" smtClean="0"/>
              <a:t>23/09/2015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1832666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871CC1-3694-428F-BCB8-124724EA2C50}" type="datetimeFigureOut">
              <a:rPr lang="en-GB" smtClean="0"/>
              <a:t>23/09/2015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935001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71CC1-3694-428F-BCB8-124724EA2C50}" type="datetimeFigureOut">
              <a:rPr lang="en-GB" smtClean="0"/>
              <a:t>23/09/2015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57831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71CC1-3694-428F-BCB8-124724EA2C50}" type="datetimeFigureOut">
              <a:rPr lang="en-GB" smtClean="0"/>
              <a:t>23/09/2015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799160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71CC1-3694-428F-BCB8-124724EA2C50}" type="datetimeFigureOut">
              <a:rPr lang="en-GB" smtClean="0"/>
              <a:t>23/09/2015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6E8555-343D-40DE-BBA8-3692A034F3FA}" type="slidenum">
              <a:rPr lang="en-GB" smtClean="0"/>
              <a:t>‹#›</a:t>
            </a:fld>
            <a:endParaRPr lang="en-GB"/>
          </a:p>
        </p:txBody>
      </p:sp>
    </p:spTree>
    <p:extLst>
      <p:ext uri="{BB962C8B-B14F-4D97-AF65-F5344CB8AC3E}">
        <p14:creationId xmlns:p14="http://schemas.microsoft.com/office/powerpoint/2010/main" val="4153347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71CC1-3694-428F-BCB8-124724EA2C50}" type="datetimeFigureOut">
              <a:rPr lang="en-GB" smtClean="0"/>
              <a:t>23/09/2015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6E8555-343D-40DE-BBA8-3692A034F3FA}" type="slidenum">
              <a:rPr lang="en-GB" smtClean="0"/>
              <a:t>‹#›</a:t>
            </a:fld>
            <a:endParaRPr lang="en-GB"/>
          </a:p>
        </p:txBody>
      </p:sp>
    </p:spTree>
    <p:extLst>
      <p:ext uri="{BB962C8B-B14F-4D97-AF65-F5344CB8AC3E}">
        <p14:creationId xmlns:p14="http://schemas.microsoft.com/office/powerpoint/2010/main" val="269260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9690" y="1471286"/>
            <a:ext cx="2632007" cy="3760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Elbow Connector 4"/>
          <p:cNvCxnSpPr/>
          <p:nvPr/>
        </p:nvCxnSpPr>
        <p:spPr>
          <a:xfrm>
            <a:off x="4860032" y="1916831"/>
            <a:ext cx="2016224" cy="825404"/>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867711" y="2595866"/>
            <a:ext cx="2267744" cy="2169825"/>
          </a:xfrm>
          <a:prstGeom prst="rect">
            <a:avLst/>
          </a:prstGeom>
          <a:noFill/>
        </p:spPr>
        <p:txBody>
          <a:bodyPr wrap="square" rtlCol="0">
            <a:spAutoFit/>
          </a:bodyPr>
          <a:lstStyle/>
          <a:p>
            <a:r>
              <a:rPr lang="en-GB" dirty="0" smtClean="0"/>
              <a:t>Background </a:t>
            </a:r>
            <a:r>
              <a:rPr lang="en-GB" dirty="0" smtClean="0"/>
              <a:t>Imagery/colour:</a:t>
            </a:r>
            <a:endParaRPr lang="en-GB" dirty="0" smtClean="0"/>
          </a:p>
          <a:p>
            <a:r>
              <a:rPr lang="en-GB" sz="1100" dirty="0" smtClean="0"/>
              <a:t>The background imagery establishes where the film is set and indicates to the audience what kind of mood the movie will bring</a:t>
            </a:r>
            <a:r>
              <a:rPr lang="en-GB" sz="1100" dirty="0" smtClean="0"/>
              <a:t>. Not only does the imagery do that, but the colours show that too. </a:t>
            </a:r>
            <a:r>
              <a:rPr lang="en-GB" sz="1100" dirty="0" smtClean="0"/>
              <a:t>The fact that its </a:t>
            </a:r>
            <a:r>
              <a:rPr lang="en-GB" sz="1100" dirty="0" smtClean="0"/>
              <a:t>dark, grey </a:t>
            </a:r>
            <a:r>
              <a:rPr lang="en-GB" sz="1100" dirty="0" smtClean="0"/>
              <a:t>and gloomy shows that it wont be a happy easy-going movie, but may include sadness and struggle.</a:t>
            </a:r>
            <a:endParaRPr lang="en-GB" sz="1100" dirty="0"/>
          </a:p>
        </p:txBody>
      </p:sp>
      <p:cxnSp>
        <p:nvCxnSpPr>
          <p:cNvPr id="12" name="Elbow Connector 11"/>
          <p:cNvCxnSpPr/>
          <p:nvPr/>
        </p:nvCxnSpPr>
        <p:spPr>
          <a:xfrm rot="10800000">
            <a:off x="1979712" y="1124744"/>
            <a:ext cx="2016224" cy="576064"/>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83775" y="1139695"/>
            <a:ext cx="2195736" cy="1892826"/>
          </a:xfrm>
          <a:prstGeom prst="rect">
            <a:avLst/>
          </a:prstGeom>
          <a:noFill/>
        </p:spPr>
        <p:txBody>
          <a:bodyPr wrap="square" rtlCol="0">
            <a:spAutoFit/>
          </a:bodyPr>
          <a:lstStyle/>
          <a:p>
            <a:r>
              <a:rPr lang="en-GB" dirty="0" smtClean="0"/>
              <a:t>Rating</a:t>
            </a:r>
            <a:r>
              <a:rPr lang="en-GB" dirty="0" smtClean="0"/>
              <a:t>:</a:t>
            </a:r>
          </a:p>
          <a:p>
            <a:r>
              <a:rPr lang="en-GB" sz="1100" dirty="0" smtClean="0"/>
              <a:t>“</a:t>
            </a:r>
            <a:r>
              <a:rPr lang="en-GB" sz="1100" dirty="0" smtClean="0"/>
              <a:t>Powerful, touching, and unforgettable</a:t>
            </a:r>
            <a:r>
              <a:rPr lang="en-GB" sz="1100" dirty="0" smtClean="0"/>
              <a:t>” and “</a:t>
            </a:r>
            <a:r>
              <a:rPr lang="en-US" sz="1100" dirty="0" smtClean="0"/>
              <a:t>O</a:t>
            </a:r>
            <a:r>
              <a:rPr lang="en-US" sz="1100" dirty="0" smtClean="0"/>
              <a:t>utstanding</a:t>
            </a:r>
            <a:r>
              <a:rPr lang="en-US" sz="1100" dirty="0"/>
              <a:t>, you will not forget </a:t>
            </a:r>
            <a:r>
              <a:rPr lang="en-US" sz="1100" dirty="0" smtClean="0"/>
              <a:t>it”</a:t>
            </a:r>
            <a:r>
              <a:rPr lang="en-GB" sz="1100" dirty="0" smtClean="0"/>
              <a:t>- </a:t>
            </a:r>
            <a:r>
              <a:rPr lang="en-GB" sz="1100" dirty="0" smtClean="0"/>
              <a:t>T</a:t>
            </a:r>
            <a:r>
              <a:rPr lang="en-GB" sz="1100" dirty="0" smtClean="0"/>
              <a:t>hese are </a:t>
            </a:r>
            <a:r>
              <a:rPr lang="en-GB" sz="1100" dirty="0" smtClean="0"/>
              <a:t>the </a:t>
            </a:r>
            <a:r>
              <a:rPr lang="en-GB" sz="1100" dirty="0" smtClean="0"/>
              <a:t>ratings </a:t>
            </a:r>
            <a:r>
              <a:rPr lang="en-GB" sz="1100" dirty="0" smtClean="0"/>
              <a:t>and </a:t>
            </a:r>
            <a:r>
              <a:rPr lang="en-GB" sz="1100" dirty="0" smtClean="0"/>
              <a:t>reviews </a:t>
            </a:r>
            <a:r>
              <a:rPr lang="en-GB" sz="1100" dirty="0" smtClean="0"/>
              <a:t>for the </a:t>
            </a:r>
            <a:r>
              <a:rPr lang="en-GB" sz="1100" dirty="0" smtClean="0"/>
              <a:t>kidulthood </a:t>
            </a:r>
            <a:r>
              <a:rPr lang="en-GB" sz="1100" dirty="0" smtClean="0"/>
              <a:t>poster and it promotes the film as it is showing that it’s a good movie therefore encouraging the audience to watch </a:t>
            </a:r>
            <a:r>
              <a:rPr lang="en-GB" sz="1100" dirty="0" smtClean="0"/>
              <a:t>it as they ‘will not forget it’.</a:t>
            </a:r>
            <a:endParaRPr lang="en-GB" sz="1100" dirty="0"/>
          </a:p>
        </p:txBody>
      </p:sp>
      <p:cxnSp>
        <p:nvCxnSpPr>
          <p:cNvPr id="3" name="Elbow Connector 2"/>
          <p:cNvCxnSpPr/>
          <p:nvPr/>
        </p:nvCxnSpPr>
        <p:spPr>
          <a:xfrm>
            <a:off x="5436096" y="4437112"/>
            <a:ext cx="1008112" cy="64807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6435663" y="4965174"/>
            <a:ext cx="2699792" cy="1892826"/>
          </a:xfrm>
          <a:prstGeom prst="rect">
            <a:avLst/>
          </a:prstGeom>
          <a:noFill/>
        </p:spPr>
        <p:txBody>
          <a:bodyPr wrap="square" rtlCol="0">
            <a:spAutoFit/>
          </a:bodyPr>
          <a:lstStyle/>
          <a:p>
            <a:r>
              <a:rPr lang="en-GB" dirty="0" smtClean="0"/>
              <a:t>Masthead:</a:t>
            </a:r>
          </a:p>
          <a:p>
            <a:r>
              <a:rPr lang="en-GB" sz="1100" dirty="0" smtClean="0"/>
              <a:t>The masthead is there to not only tell the audience what the movie is called, but its there to catch the attention of the audience. The masthead can sometimes foreshadow what the movie will be about and in this case it has cracks in the word and its a bit rigid therefore shows that there may be struggle and hardship throughout the movie.</a:t>
            </a:r>
            <a:endParaRPr lang="en-GB" sz="1100" dirty="0"/>
          </a:p>
        </p:txBody>
      </p:sp>
      <p:cxnSp>
        <p:nvCxnSpPr>
          <p:cNvPr id="7" name="Elbow Connector 6"/>
          <p:cNvCxnSpPr/>
          <p:nvPr/>
        </p:nvCxnSpPr>
        <p:spPr>
          <a:xfrm rot="10800000" flipV="1">
            <a:off x="1979712" y="3140968"/>
            <a:ext cx="1656184" cy="36004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0" y="3140968"/>
            <a:ext cx="1979711" cy="1892826"/>
          </a:xfrm>
          <a:prstGeom prst="rect">
            <a:avLst/>
          </a:prstGeom>
          <a:noFill/>
        </p:spPr>
        <p:txBody>
          <a:bodyPr wrap="square" rtlCol="0">
            <a:spAutoFit/>
          </a:bodyPr>
          <a:lstStyle/>
          <a:p>
            <a:r>
              <a:rPr lang="en-GB" dirty="0" smtClean="0"/>
              <a:t>Character imagery:</a:t>
            </a:r>
          </a:p>
          <a:p>
            <a:r>
              <a:rPr lang="en-GB" sz="1100" dirty="0" smtClean="0"/>
              <a:t>The character imagery shows what actors and actresses star in the movie. This then means that the fans of those actors/actresses are more likely to watch it, as they are aware that they’re in it which widens then audience that are likely to watch it.</a:t>
            </a:r>
            <a:endParaRPr lang="en-GB" sz="1100" dirty="0"/>
          </a:p>
        </p:txBody>
      </p:sp>
      <p:cxnSp>
        <p:nvCxnSpPr>
          <p:cNvPr id="11" name="Straight Arrow Connector 10"/>
          <p:cNvCxnSpPr/>
          <p:nvPr/>
        </p:nvCxnSpPr>
        <p:spPr>
          <a:xfrm flipH="1" flipV="1">
            <a:off x="2807803" y="1916831"/>
            <a:ext cx="972109" cy="1440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itle 1"/>
          <p:cNvSpPr>
            <a:spLocks noGrp="1"/>
          </p:cNvSpPr>
          <p:nvPr>
            <p:ph type="ctrTitle"/>
          </p:nvPr>
        </p:nvSpPr>
        <p:spPr>
          <a:xfrm>
            <a:off x="509493" y="3981"/>
            <a:ext cx="7772400" cy="760723"/>
          </a:xfrm>
        </p:spPr>
        <p:txBody>
          <a:bodyPr>
            <a:normAutofit fontScale="90000"/>
          </a:bodyPr>
          <a:lstStyle/>
          <a:p>
            <a:r>
              <a:rPr lang="en-GB" b="1" u="sng" dirty="0" smtClean="0"/>
              <a:t>KIDULTHOOD</a:t>
            </a:r>
            <a:endParaRPr lang="en-GB" b="1" u="sng" dirty="0"/>
          </a:p>
        </p:txBody>
      </p:sp>
      <p:cxnSp>
        <p:nvCxnSpPr>
          <p:cNvPr id="17" name="Elbow Connector 16"/>
          <p:cNvCxnSpPr/>
          <p:nvPr/>
        </p:nvCxnSpPr>
        <p:spPr>
          <a:xfrm rot="10800000" flipV="1">
            <a:off x="1979712" y="4437112"/>
            <a:ext cx="1224140" cy="100811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95536" y="5303728"/>
            <a:ext cx="1979711" cy="1554272"/>
          </a:xfrm>
          <a:prstGeom prst="rect">
            <a:avLst/>
          </a:prstGeom>
          <a:noFill/>
        </p:spPr>
        <p:txBody>
          <a:bodyPr wrap="square" rtlCol="0">
            <a:spAutoFit/>
          </a:bodyPr>
          <a:lstStyle/>
          <a:p>
            <a:r>
              <a:rPr lang="en-GB" dirty="0" smtClean="0"/>
              <a:t>Tagline:</a:t>
            </a:r>
          </a:p>
          <a:p>
            <a:r>
              <a:rPr lang="en-GB" sz="1100" dirty="0" smtClean="0"/>
              <a:t>The tagline in movies in some cases are used to subtly tell the audience what will happen in the narrative but in this case, it foreshadows that there will most probably be a sequel to this movie.</a:t>
            </a:r>
            <a:endParaRPr lang="en-GB" sz="1100" dirty="0"/>
          </a:p>
        </p:txBody>
      </p:sp>
      <p:cxnSp>
        <p:nvCxnSpPr>
          <p:cNvPr id="23" name="Elbow Connector 22"/>
          <p:cNvCxnSpPr/>
          <p:nvPr/>
        </p:nvCxnSpPr>
        <p:spPr>
          <a:xfrm rot="16200000" flipH="1">
            <a:off x="3599892" y="4835676"/>
            <a:ext cx="1008112" cy="936104"/>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203852" y="5642282"/>
            <a:ext cx="2632007" cy="877163"/>
          </a:xfrm>
          <a:prstGeom prst="rect">
            <a:avLst/>
          </a:prstGeom>
          <a:noFill/>
        </p:spPr>
        <p:txBody>
          <a:bodyPr wrap="square" rtlCol="0">
            <a:spAutoFit/>
          </a:bodyPr>
          <a:lstStyle/>
          <a:p>
            <a:r>
              <a:rPr lang="en-GB" dirty="0" smtClean="0"/>
              <a:t>Credits:</a:t>
            </a:r>
          </a:p>
          <a:p>
            <a:r>
              <a:rPr lang="en-GB" sz="1100" dirty="0" smtClean="0"/>
              <a:t>The credits of the movie poster are there to tell the audience who's in it, who directed it produced it etc. </a:t>
            </a:r>
            <a:endParaRPr lang="en-GB" sz="1100" dirty="0"/>
          </a:p>
        </p:txBody>
      </p:sp>
    </p:spTree>
    <p:extLst>
      <p:ext uri="{BB962C8B-B14F-4D97-AF65-F5344CB8AC3E}">
        <p14:creationId xmlns:p14="http://schemas.microsoft.com/office/powerpoint/2010/main" val="1088631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313</Words>
  <Application>Microsoft Office PowerPoint</Application>
  <PresentationFormat>On-screen Show (4:3)</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KIDULTHOOD</vt:lpstr>
    </vt:vector>
  </TitlesOfParts>
  <Company>Ricards Lodge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Mia Campbell</dc:creator>
  <cp:lastModifiedBy>Mia Campbell</cp:lastModifiedBy>
  <cp:revision>7</cp:revision>
  <dcterms:created xsi:type="dcterms:W3CDTF">2015-09-22T10:26:58Z</dcterms:created>
  <dcterms:modified xsi:type="dcterms:W3CDTF">2015-09-23T08:34:59Z</dcterms:modified>
</cp:coreProperties>
</file>