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892" y="414"/>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214AB37-A586-419A-BC70-C4F75BDECDCD}"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1645559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14AB37-A586-419A-BC70-C4F75BDECDCD}"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1382329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14AB37-A586-419A-BC70-C4F75BDECDCD}"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3752609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214AB37-A586-419A-BC70-C4F75BDECDCD}"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35730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4AB37-A586-419A-BC70-C4F75BDECDCD}" type="datetimeFigureOut">
              <a:rPr lang="en-GB" smtClean="0"/>
              <a:t>20/04/2016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263681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6"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1" y="2844801"/>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214AB37-A586-419A-BC70-C4F75BDECDCD}" type="datetimeFigureOut">
              <a:rPr lang="en-GB" smtClean="0"/>
              <a:t>20/04/2016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792164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214AB37-A586-419A-BC70-C4F75BDECDCD}" type="datetimeFigureOut">
              <a:rPr lang="en-GB" smtClean="0"/>
              <a:t>20/04/2016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9965328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214AB37-A586-419A-BC70-C4F75BDECDCD}" type="datetimeFigureOut">
              <a:rPr lang="en-GB" smtClean="0"/>
              <a:t>20/04/2016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308735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4AB37-A586-419A-BC70-C4F75BDECDCD}" type="datetimeFigureOut">
              <a:rPr lang="en-GB" smtClean="0"/>
              <a:t>20/04/2016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228159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4AB37-A586-419A-BC70-C4F75BDECDCD}" type="datetimeFigureOut">
              <a:rPr lang="en-GB" smtClean="0"/>
              <a:t>20/04/2016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1236556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4AB37-A586-419A-BC70-C4F75BDECDCD}" type="datetimeFigureOut">
              <a:rPr lang="en-GB" smtClean="0"/>
              <a:t>20/04/2016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9DC3683-E73F-4A6C-B1FD-22C4E95B1099}" type="slidenum">
              <a:rPr lang="en-GB" smtClean="0"/>
              <a:t>‹#›</a:t>
            </a:fld>
            <a:endParaRPr lang="en-GB"/>
          </a:p>
        </p:txBody>
      </p:sp>
    </p:spTree>
    <p:extLst>
      <p:ext uri="{BB962C8B-B14F-4D97-AF65-F5344CB8AC3E}">
        <p14:creationId xmlns:p14="http://schemas.microsoft.com/office/powerpoint/2010/main" val="3851995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214AB37-A586-419A-BC70-C4F75BDECDCD}" type="datetimeFigureOut">
              <a:rPr lang="en-GB" smtClean="0"/>
              <a:t>20/04/2016</a:t>
            </a:fld>
            <a:endParaRPr lang="en-GB"/>
          </a:p>
        </p:txBody>
      </p:sp>
      <p:sp>
        <p:nvSpPr>
          <p:cNvPr id="5" name="Footer Placeholder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9DC3683-E73F-4A6C-B1FD-22C4E95B1099}" type="slidenum">
              <a:rPr lang="en-GB" smtClean="0"/>
              <a:t>‹#›</a:t>
            </a:fld>
            <a:endParaRPr lang="en-GB"/>
          </a:p>
        </p:txBody>
      </p:sp>
    </p:spTree>
    <p:extLst>
      <p:ext uri="{BB962C8B-B14F-4D97-AF65-F5344CB8AC3E}">
        <p14:creationId xmlns:p14="http://schemas.microsoft.com/office/powerpoint/2010/main" val="36543220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89492" y="4056940"/>
            <a:ext cx="3168352" cy="30835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0" name="Rectangle 19"/>
          <p:cNvSpPr/>
          <p:nvPr/>
        </p:nvSpPr>
        <p:spPr>
          <a:xfrm>
            <a:off x="3573016" y="4069719"/>
            <a:ext cx="3168352" cy="3083565"/>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14" name="Rectangle 13"/>
          <p:cNvSpPr/>
          <p:nvPr/>
        </p:nvSpPr>
        <p:spPr>
          <a:xfrm>
            <a:off x="189492" y="516225"/>
            <a:ext cx="3168352" cy="3528392"/>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a:t>
            </a:r>
            <a:endParaRPr lang="en-GB" dirty="0"/>
          </a:p>
        </p:txBody>
      </p:sp>
      <p:sp>
        <p:nvSpPr>
          <p:cNvPr id="15" name="Rectangle 14"/>
          <p:cNvSpPr/>
          <p:nvPr/>
        </p:nvSpPr>
        <p:spPr>
          <a:xfrm>
            <a:off x="3561859" y="489358"/>
            <a:ext cx="3168352" cy="3560746"/>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X</a:t>
            </a:r>
            <a:endParaRPr lang="en-GB" dirty="0"/>
          </a:p>
        </p:txBody>
      </p:sp>
      <p:sp>
        <p:nvSpPr>
          <p:cNvPr id="16" name="Rectangle 15"/>
          <p:cNvSpPr/>
          <p:nvPr/>
        </p:nvSpPr>
        <p:spPr>
          <a:xfrm>
            <a:off x="177483" y="508933"/>
            <a:ext cx="3156342" cy="504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LOCATION ONE:</a:t>
            </a:r>
            <a:endParaRPr lang="en-GB" b="1" dirty="0">
              <a:solidFill>
                <a:schemeClr val="bg1"/>
              </a:solidFill>
            </a:endParaRPr>
          </a:p>
        </p:txBody>
      </p:sp>
      <p:sp>
        <p:nvSpPr>
          <p:cNvPr id="17" name="Rectangle 16"/>
          <p:cNvSpPr/>
          <p:nvPr/>
        </p:nvSpPr>
        <p:spPr>
          <a:xfrm>
            <a:off x="3561859" y="489358"/>
            <a:ext cx="3168352" cy="50405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bg1"/>
                </a:solidFill>
              </a:rPr>
              <a:t>LOCATION TWO: </a:t>
            </a:r>
            <a:endParaRPr lang="en-GB" b="1" dirty="0">
              <a:solidFill>
                <a:schemeClr val="bg1"/>
              </a:solidFill>
            </a:endParaRPr>
          </a:p>
        </p:txBody>
      </p:sp>
      <p:sp>
        <p:nvSpPr>
          <p:cNvPr id="18" name="Rectangle 17"/>
          <p:cNvSpPr/>
          <p:nvPr/>
        </p:nvSpPr>
        <p:spPr>
          <a:xfrm>
            <a:off x="177483" y="4069719"/>
            <a:ext cx="3168352" cy="99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How does this location aid your narrative or character development?</a:t>
            </a:r>
            <a:endParaRPr lang="en-GB" b="1" dirty="0"/>
          </a:p>
        </p:txBody>
      </p:sp>
      <p:sp>
        <p:nvSpPr>
          <p:cNvPr id="19" name="Rectangle 18"/>
          <p:cNvSpPr/>
          <p:nvPr/>
        </p:nvSpPr>
        <p:spPr>
          <a:xfrm>
            <a:off x="3561859" y="4069719"/>
            <a:ext cx="3168352" cy="9953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How does this location aid your narrative or character development?</a:t>
            </a:r>
            <a:endParaRPr lang="en-GB" b="1" dirty="0"/>
          </a:p>
        </p:txBody>
      </p:sp>
      <p:sp>
        <p:nvSpPr>
          <p:cNvPr id="22" name="Rectangle 21"/>
          <p:cNvSpPr/>
          <p:nvPr/>
        </p:nvSpPr>
        <p:spPr>
          <a:xfrm>
            <a:off x="189492" y="7151757"/>
            <a:ext cx="3168352" cy="174072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3" name="Rectangle 22"/>
          <p:cNvSpPr/>
          <p:nvPr/>
        </p:nvSpPr>
        <p:spPr>
          <a:xfrm>
            <a:off x="3573016" y="7164536"/>
            <a:ext cx="3168352" cy="1740724"/>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dirty="0">
              <a:solidFill>
                <a:schemeClr val="tx1"/>
              </a:solidFill>
            </a:endParaRPr>
          </a:p>
        </p:txBody>
      </p:sp>
      <p:sp>
        <p:nvSpPr>
          <p:cNvPr id="24" name="Rectangle 23"/>
          <p:cNvSpPr/>
          <p:nvPr/>
        </p:nvSpPr>
        <p:spPr>
          <a:xfrm>
            <a:off x="177483" y="7164536"/>
            <a:ext cx="3168352" cy="64782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How does this location match the genre conventions?</a:t>
            </a:r>
            <a:endParaRPr lang="en-GB" b="1" dirty="0"/>
          </a:p>
        </p:txBody>
      </p:sp>
      <p:sp>
        <p:nvSpPr>
          <p:cNvPr id="25" name="Rectangle 24"/>
          <p:cNvSpPr/>
          <p:nvPr/>
        </p:nvSpPr>
        <p:spPr>
          <a:xfrm>
            <a:off x="3561859" y="7164535"/>
            <a:ext cx="3168352" cy="6478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t>How does this location match the genre conventions?</a:t>
            </a:r>
            <a:endParaRPr lang="en-GB" b="1" dirty="0"/>
          </a:p>
        </p:txBody>
      </p:sp>
      <p:sp>
        <p:nvSpPr>
          <p:cNvPr id="26" name="Rectangle 25"/>
          <p:cNvSpPr/>
          <p:nvPr/>
        </p:nvSpPr>
        <p:spPr>
          <a:xfrm>
            <a:off x="177483" y="0"/>
            <a:ext cx="6552729" cy="50893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smtClean="0"/>
              <a:t>LOCATION SCOUTING</a:t>
            </a:r>
            <a:endParaRPr lang="en-GB" sz="3600" dirty="0"/>
          </a:p>
        </p:txBody>
      </p:sp>
      <p:sp>
        <p:nvSpPr>
          <p:cNvPr id="5" name="TextBox 4"/>
          <p:cNvSpPr txBox="1"/>
          <p:nvPr/>
        </p:nvSpPr>
        <p:spPr>
          <a:xfrm>
            <a:off x="260648" y="7884368"/>
            <a:ext cx="2952328" cy="276999"/>
          </a:xfrm>
          <a:prstGeom prst="rect">
            <a:avLst/>
          </a:prstGeom>
          <a:noFill/>
        </p:spPr>
        <p:txBody>
          <a:bodyPr wrap="square" rtlCol="0">
            <a:spAutoFit/>
          </a:bodyPr>
          <a:lstStyle/>
          <a:p>
            <a:endParaRPr lang="en-GB" sz="1200" dirty="0"/>
          </a:p>
        </p:txBody>
      </p:sp>
      <p:sp>
        <p:nvSpPr>
          <p:cNvPr id="7" name="TextBox 6"/>
          <p:cNvSpPr txBox="1"/>
          <p:nvPr/>
        </p:nvSpPr>
        <p:spPr>
          <a:xfrm>
            <a:off x="3717032" y="7884368"/>
            <a:ext cx="2952328" cy="276999"/>
          </a:xfrm>
          <a:prstGeom prst="rect">
            <a:avLst/>
          </a:prstGeom>
          <a:noFill/>
        </p:spPr>
        <p:txBody>
          <a:bodyPr wrap="square" rtlCol="0">
            <a:spAutoFit/>
          </a:bodyPr>
          <a:lstStyle/>
          <a:p>
            <a:endParaRPr lang="en-GB" sz="1200" dirty="0"/>
          </a:p>
        </p:txBody>
      </p:sp>
      <p:sp>
        <p:nvSpPr>
          <p:cNvPr id="2" name="TextBox 1"/>
          <p:cNvSpPr txBox="1"/>
          <p:nvPr/>
        </p:nvSpPr>
        <p:spPr>
          <a:xfrm>
            <a:off x="207596" y="5076764"/>
            <a:ext cx="3168352" cy="2123658"/>
          </a:xfrm>
          <a:prstGeom prst="rect">
            <a:avLst/>
          </a:prstGeom>
          <a:noFill/>
        </p:spPr>
        <p:txBody>
          <a:bodyPr wrap="square" rtlCol="0">
            <a:spAutoFit/>
          </a:bodyPr>
          <a:lstStyle/>
          <a:p>
            <a:r>
              <a:rPr lang="en-GB" sz="1100" dirty="0" smtClean="0"/>
              <a:t>This location aids the narrative and character development as the entrance to the car park is outside in the broad daylight. This could therefore indicate to the audience that the daylight is associated with Lauryn, and could present her as the protagonist who is all good, cordial and is the better one out of the two friends. As Lauryn then descends into the car park down the ramp, the lighting begins to fade and then turns into slight darkness, and that can then be associated with Scarlett as that is the place where she is found and therefore connotes that she is bad, dangerous and mysterious.                                                                                                                                                                                                                                                    </a:t>
            </a:r>
            <a:endParaRPr lang="en-GB" sz="1100" dirty="0"/>
          </a:p>
        </p:txBody>
      </p:sp>
      <p:sp>
        <p:nvSpPr>
          <p:cNvPr id="27" name="TextBox 26"/>
          <p:cNvSpPr txBox="1"/>
          <p:nvPr/>
        </p:nvSpPr>
        <p:spPr>
          <a:xfrm>
            <a:off x="3573016" y="5076764"/>
            <a:ext cx="3168352" cy="2031325"/>
          </a:xfrm>
          <a:prstGeom prst="rect">
            <a:avLst/>
          </a:prstGeom>
          <a:noFill/>
        </p:spPr>
        <p:txBody>
          <a:bodyPr wrap="square" rtlCol="0">
            <a:spAutoFit/>
          </a:bodyPr>
          <a:lstStyle/>
          <a:p>
            <a:r>
              <a:rPr lang="en-GB" sz="1050" dirty="0" smtClean="0"/>
              <a:t>This location aids the narrative and character development as the car park is dark and dingy, and darkness connotes danger, evil, despair and pain. This then allows the audience to gather more of an understanding about the narrative as they can then understand that by Lauryn entering the car park, she may be faced with something that leads her into danger, pain and despair caused by the evil character, Scarlett. In the car park, there are lights, however only illuminated when Lauryn walks past which reinforces her good nature as a character and reinforces that in the absence of light there is danger cause by Scarlett.</a:t>
            </a:r>
            <a:endParaRPr lang="en-GB" sz="1050" dirty="0"/>
          </a:p>
        </p:txBody>
      </p:sp>
      <p:sp>
        <p:nvSpPr>
          <p:cNvPr id="28" name="TextBox 27"/>
          <p:cNvSpPr txBox="1"/>
          <p:nvPr/>
        </p:nvSpPr>
        <p:spPr>
          <a:xfrm>
            <a:off x="3573016" y="7821824"/>
            <a:ext cx="3168352" cy="938719"/>
          </a:xfrm>
          <a:prstGeom prst="rect">
            <a:avLst/>
          </a:prstGeom>
          <a:noFill/>
        </p:spPr>
        <p:txBody>
          <a:bodyPr wrap="square" rtlCol="0">
            <a:spAutoFit/>
          </a:bodyPr>
          <a:lstStyle/>
          <a:p>
            <a:r>
              <a:rPr lang="en-GB" sz="1100" dirty="0" smtClean="0"/>
              <a:t>This location matches the genre conventions as darkness is a main feature in the horror genre. The connotations of darkness then reinforces how it matches to the genre conventions as danger and evil are associated with the horror genre.</a:t>
            </a:r>
            <a:endParaRPr lang="en-GB" sz="1100" dirty="0"/>
          </a:p>
        </p:txBody>
      </p:sp>
      <p:sp>
        <p:nvSpPr>
          <p:cNvPr id="29" name="TextBox 28"/>
          <p:cNvSpPr txBox="1"/>
          <p:nvPr/>
        </p:nvSpPr>
        <p:spPr>
          <a:xfrm>
            <a:off x="177483" y="7812360"/>
            <a:ext cx="3168352" cy="769441"/>
          </a:xfrm>
          <a:prstGeom prst="rect">
            <a:avLst/>
          </a:prstGeom>
          <a:noFill/>
        </p:spPr>
        <p:txBody>
          <a:bodyPr wrap="square" rtlCol="0">
            <a:spAutoFit/>
          </a:bodyPr>
          <a:lstStyle/>
          <a:p>
            <a:r>
              <a:rPr lang="en-GB" sz="1100" dirty="0" smtClean="0"/>
              <a:t>This location matches the genre conventions as when Lauryn goes down the ramp, you can see darkness and that connotes badness which is matched with the </a:t>
            </a:r>
            <a:r>
              <a:rPr lang="en-GB" sz="1100" smtClean="0"/>
              <a:t>horror convention.</a:t>
            </a:r>
            <a:endParaRPr lang="en-GB" sz="1100"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02" t="7803" r="8407" b="9594"/>
          <a:stretch/>
        </p:blipFill>
        <p:spPr bwMode="auto">
          <a:xfrm>
            <a:off x="3573017" y="1547664"/>
            <a:ext cx="3141644" cy="1728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582" t="7327" r="8489" b="10947"/>
          <a:stretch/>
        </p:blipFill>
        <p:spPr bwMode="auto">
          <a:xfrm>
            <a:off x="207596" y="1568357"/>
            <a:ext cx="3138238" cy="1686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183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352</Words>
  <Application>Microsoft Office PowerPoint</Application>
  <PresentationFormat>On-screen Show (4:3)</PresentationFormat>
  <Paragraphs>13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Ricards Lodge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Wotton</dc:creator>
  <cp:lastModifiedBy>Mia Campbell</cp:lastModifiedBy>
  <cp:revision>16</cp:revision>
  <dcterms:created xsi:type="dcterms:W3CDTF">2016-02-09T09:51:53Z</dcterms:created>
  <dcterms:modified xsi:type="dcterms:W3CDTF">2016-04-20T09:48:37Z</dcterms:modified>
</cp:coreProperties>
</file>