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6" d="100"/>
          <a:sy n="66" d="100"/>
        </p:scale>
        <p:origin x="-1506" y="-3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DD69FE93-52CE-43E5-97B7-CCA449281D8C}" type="datetimeFigureOut">
              <a:rPr lang="en-GB" smtClean="0"/>
              <a:t>15/09/2015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D52AC3C-1792-4ED6-A46D-43DE550020D2}" type="slidenum">
              <a:rPr lang="en-GB" smtClean="0"/>
              <a:t>‹#›</a:t>
            </a:fld>
            <a:endParaRPr lang="en-GB"/>
          </a:p>
        </p:txBody>
      </p:sp>
    </p:spTree>
    <p:extLst>
      <p:ext uri="{BB962C8B-B14F-4D97-AF65-F5344CB8AC3E}">
        <p14:creationId xmlns:p14="http://schemas.microsoft.com/office/powerpoint/2010/main" val="100614768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DD69FE93-52CE-43E5-97B7-CCA449281D8C}" type="datetimeFigureOut">
              <a:rPr lang="en-GB" smtClean="0"/>
              <a:t>15/09/2015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D52AC3C-1792-4ED6-A46D-43DE550020D2}" type="slidenum">
              <a:rPr lang="en-GB" smtClean="0"/>
              <a:t>‹#›</a:t>
            </a:fld>
            <a:endParaRPr lang="en-GB"/>
          </a:p>
        </p:txBody>
      </p:sp>
    </p:spTree>
    <p:extLst>
      <p:ext uri="{BB962C8B-B14F-4D97-AF65-F5344CB8AC3E}">
        <p14:creationId xmlns:p14="http://schemas.microsoft.com/office/powerpoint/2010/main" val="189729707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DD69FE93-52CE-43E5-97B7-CCA449281D8C}" type="datetimeFigureOut">
              <a:rPr lang="en-GB" smtClean="0"/>
              <a:t>15/09/2015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D52AC3C-1792-4ED6-A46D-43DE550020D2}" type="slidenum">
              <a:rPr lang="en-GB" smtClean="0"/>
              <a:t>‹#›</a:t>
            </a:fld>
            <a:endParaRPr lang="en-GB"/>
          </a:p>
        </p:txBody>
      </p:sp>
    </p:spTree>
    <p:extLst>
      <p:ext uri="{BB962C8B-B14F-4D97-AF65-F5344CB8AC3E}">
        <p14:creationId xmlns:p14="http://schemas.microsoft.com/office/powerpoint/2010/main" val="16297018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DD69FE93-52CE-43E5-97B7-CCA449281D8C}" type="datetimeFigureOut">
              <a:rPr lang="en-GB" smtClean="0"/>
              <a:t>15/09/2015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D52AC3C-1792-4ED6-A46D-43DE550020D2}" type="slidenum">
              <a:rPr lang="en-GB" smtClean="0"/>
              <a:t>‹#›</a:t>
            </a:fld>
            <a:endParaRPr lang="en-GB"/>
          </a:p>
        </p:txBody>
      </p:sp>
    </p:spTree>
    <p:extLst>
      <p:ext uri="{BB962C8B-B14F-4D97-AF65-F5344CB8AC3E}">
        <p14:creationId xmlns:p14="http://schemas.microsoft.com/office/powerpoint/2010/main" val="41432949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D69FE93-52CE-43E5-97B7-CCA449281D8C}" type="datetimeFigureOut">
              <a:rPr lang="en-GB" smtClean="0"/>
              <a:t>15/09/2015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D52AC3C-1792-4ED6-A46D-43DE550020D2}" type="slidenum">
              <a:rPr lang="en-GB" smtClean="0"/>
              <a:t>‹#›</a:t>
            </a:fld>
            <a:endParaRPr lang="en-GB"/>
          </a:p>
        </p:txBody>
      </p:sp>
    </p:spTree>
    <p:extLst>
      <p:ext uri="{BB962C8B-B14F-4D97-AF65-F5344CB8AC3E}">
        <p14:creationId xmlns:p14="http://schemas.microsoft.com/office/powerpoint/2010/main" val="25182000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DD69FE93-52CE-43E5-97B7-CCA449281D8C}" type="datetimeFigureOut">
              <a:rPr lang="en-GB" smtClean="0"/>
              <a:t>15/09/2015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FD52AC3C-1792-4ED6-A46D-43DE550020D2}" type="slidenum">
              <a:rPr lang="en-GB" smtClean="0"/>
              <a:t>‹#›</a:t>
            </a:fld>
            <a:endParaRPr lang="en-GB"/>
          </a:p>
        </p:txBody>
      </p:sp>
    </p:spTree>
    <p:extLst>
      <p:ext uri="{BB962C8B-B14F-4D97-AF65-F5344CB8AC3E}">
        <p14:creationId xmlns:p14="http://schemas.microsoft.com/office/powerpoint/2010/main" val="31552769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DD69FE93-52CE-43E5-97B7-CCA449281D8C}" type="datetimeFigureOut">
              <a:rPr lang="en-GB" smtClean="0"/>
              <a:t>15/09/2015</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FD52AC3C-1792-4ED6-A46D-43DE550020D2}" type="slidenum">
              <a:rPr lang="en-GB" smtClean="0"/>
              <a:t>‹#›</a:t>
            </a:fld>
            <a:endParaRPr lang="en-GB"/>
          </a:p>
        </p:txBody>
      </p:sp>
    </p:spTree>
    <p:extLst>
      <p:ext uri="{BB962C8B-B14F-4D97-AF65-F5344CB8AC3E}">
        <p14:creationId xmlns:p14="http://schemas.microsoft.com/office/powerpoint/2010/main" val="2090204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DD69FE93-52CE-43E5-97B7-CCA449281D8C}" type="datetimeFigureOut">
              <a:rPr lang="en-GB" smtClean="0"/>
              <a:t>15/09/2015</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FD52AC3C-1792-4ED6-A46D-43DE550020D2}" type="slidenum">
              <a:rPr lang="en-GB" smtClean="0"/>
              <a:t>‹#›</a:t>
            </a:fld>
            <a:endParaRPr lang="en-GB"/>
          </a:p>
        </p:txBody>
      </p:sp>
    </p:spTree>
    <p:extLst>
      <p:ext uri="{BB962C8B-B14F-4D97-AF65-F5344CB8AC3E}">
        <p14:creationId xmlns:p14="http://schemas.microsoft.com/office/powerpoint/2010/main" val="118985974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D69FE93-52CE-43E5-97B7-CCA449281D8C}" type="datetimeFigureOut">
              <a:rPr lang="en-GB" smtClean="0"/>
              <a:t>15/09/2015</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FD52AC3C-1792-4ED6-A46D-43DE550020D2}" type="slidenum">
              <a:rPr lang="en-GB" smtClean="0"/>
              <a:t>‹#›</a:t>
            </a:fld>
            <a:endParaRPr lang="en-GB"/>
          </a:p>
        </p:txBody>
      </p:sp>
    </p:spTree>
    <p:extLst>
      <p:ext uri="{BB962C8B-B14F-4D97-AF65-F5344CB8AC3E}">
        <p14:creationId xmlns:p14="http://schemas.microsoft.com/office/powerpoint/2010/main" val="274544745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D69FE93-52CE-43E5-97B7-CCA449281D8C}" type="datetimeFigureOut">
              <a:rPr lang="en-GB" smtClean="0"/>
              <a:t>15/09/2015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FD52AC3C-1792-4ED6-A46D-43DE550020D2}" type="slidenum">
              <a:rPr lang="en-GB" smtClean="0"/>
              <a:t>‹#›</a:t>
            </a:fld>
            <a:endParaRPr lang="en-GB"/>
          </a:p>
        </p:txBody>
      </p:sp>
    </p:spTree>
    <p:extLst>
      <p:ext uri="{BB962C8B-B14F-4D97-AF65-F5344CB8AC3E}">
        <p14:creationId xmlns:p14="http://schemas.microsoft.com/office/powerpoint/2010/main" val="13650340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D69FE93-52CE-43E5-97B7-CCA449281D8C}" type="datetimeFigureOut">
              <a:rPr lang="en-GB" smtClean="0"/>
              <a:t>15/09/2015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FD52AC3C-1792-4ED6-A46D-43DE550020D2}" type="slidenum">
              <a:rPr lang="en-GB" smtClean="0"/>
              <a:t>‹#›</a:t>
            </a:fld>
            <a:endParaRPr lang="en-GB"/>
          </a:p>
        </p:txBody>
      </p:sp>
    </p:spTree>
    <p:extLst>
      <p:ext uri="{BB962C8B-B14F-4D97-AF65-F5344CB8AC3E}">
        <p14:creationId xmlns:p14="http://schemas.microsoft.com/office/powerpoint/2010/main" val="118859114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D69FE93-52CE-43E5-97B7-CCA449281D8C}" type="datetimeFigureOut">
              <a:rPr lang="en-GB" smtClean="0"/>
              <a:t>15/09/2015</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D52AC3C-1792-4ED6-A46D-43DE550020D2}" type="slidenum">
              <a:rPr lang="en-GB" smtClean="0"/>
              <a:t>‹#›</a:t>
            </a:fld>
            <a:endParaRPr lang="en-GB"/>
          </a:p>
        </p:txBody>
      </p:sp>
    </p:spTree>
    <p:extLst>
      <p:ext uri="{BB962C8B-B14F-4D97-AF65-F5344CB8AC3E}">
        <p14:creationId xmlns:p14="http://schemas.microsoft.com/office/powerpoint/2010/main" val="91393698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0"/>
            <a:ext cx="7772400" cy="1470025"/>
          </a:xfrm>
        </p:spPr>
        <p:txBody>
          <a:bodyPr/>
          <a:lstStyle/>
          <a:p>
            <a:r>
              <a:rPr lang="en-GB" dirty="0" smtClean="0"/>
              <a:t>Mean Girls</a:t>
            </a:r>
            <a:endParaRPr lang="en-GB" dirty="0"/>
          </a:p>
        </p:txBody>
      </p:sp>
      <p:pic>
        <p:nvPicPr>
          <p:cNvPr id="1026" name="Picture 2" descr="http://www.impawards.com/2004/posters/mean_girls.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771800" y="1101917"/>
            <a:ext cx="3106740" cy="4392488"/>
          </a:xfrm>
          <a:prstGeom prst="rect">
            <a:avLst/>
          </a:prstGeom>
          <a:noFill/>
          <a:extLst>
            <a:ext uri="{909E8E84-426E-40DD-AFC4-6F175D3DCCD1}">
              <a14:hiddenFill xmlns:a14="http://schemas.microsoft.com/office/drawing/2010/main">
                <a:solidFill>
                  <a:srgbClr val="FFFFFF"/>
                </a:solidFill>
              </a14:hiddenFill>
            </a:ext>
          </a:extLst>
        </p:spPr>
      </p:pic>
      <p:cxnSp>
        <p:nvCxnSpPr>
          <p:cNvPr id="5" name="Straight Connector 4"/>
          <p:cNvCxnSpPr/>
          <p:nvPr/>
        </p:nvCxnSpPr>
        <p:spPr>
          <a:xfrm flipH="1">
            <a:off x="4082603" y="1340768"/>
            <a:ext cx="1795937" cy="1977209"/>
          </a:xfrm>
          <a:prstGeom prst="line">
            <a:avLst/>
          </a:prstGeom>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flipH="1">
            <a:off x="5508105" y="1340768"/>
            <a:ext cx="370435" cy="1058793"/>
          </a:xfrm>
          <a:prstGeom prst="line">
            <a:avLst/>
          </a:prstGeom>
        </p:spPr>
        <p:style>
          <a:lnRef idx="1">
            <a:schemeClr val="accent1"/>
          </a:lnRef>
          <a:fillRef idx="0">
            <a:schemeClr val="accent1"/>
          </a:fillRef>
          <a:effectRef idx="0">
            <a:schemeClr val="accent1"/>
          </a:effectRef>
          <a:fontRef idx="minor">
            <a:schemeClr val="tx1"/>
          </a:fontRef>
        </p:style>
      </p:cxnSp>
      <p:sp>
        <p:nvSpPr>
          <p:cNvPr id="10" name="TextBox 9"/>
          <p:cNvSpPr txBox="1"/>
          <p:nvPr/>
        </p:nvSpPr>
        <p:spPr>
          <a:xfrm>
            <a:off x="5924053" y="1101917"/>
            <a:ext cx="3215305" cy="3323987"/>
          </a:xfrm>
          <a:prstGeom prst="rect">
            <a:avLst/>
          </a:prstGeom>
          <a:noFill/>
        </p:spPr>
        <p:txBody>
          <a:bodyPr wrap="square" rtlCol="0">
            <a:spAutoFit/>
          </a:bodyPr>
          <a:lstStyle/>
          <a:p>
            <a:r>
              <a:rPr lang="en-GB" sz="1400" b="1" i="1" dirty="0" err="1" smtClean="0"/>
              <a:t>Mise</a:t>
            </a:r>
            <a:r>
              <a:rPr lang="en-GB" sz="1400" b="1" i="1" dirty="0" smtClean="0"/>
              <a:t>-</a:t>
            </a:r>
            <a:r>
              <a:rPr lang="en-GB" sz="1400" b="1" i="1" dirty="0" err="1" smtClean="0"/>
              <a:t>En</a:t>
            </a:r>
            <a:r>
              <a:rPr lang="en-GB" sz="1400" b="1" i="1" dirty="0" smtClean="0"/>
              <a:t>-Scene/Audience Genre/ideology:</a:t>
            </a:r>
          </a:p>
          <a:p>
            <a:r>
              <a:rPr lang="en-GB" sz="1400" dirty="0" smtClean="0"/>
              <a:t>The colouring of the poster itself immediately reflects the type  of  audience the picture is trying to appeal to. The mixture of pinks purples stereotypically appeal to the teenage/young adult female audience, this audience is the further drawn in by the recognisable face and  name of ‘Lindsay Lohan’. It also  can appeal to the more middle  aged adult, this audience  is then drawn in further by the name of ‘Tina Fey’ located at the bottom of the poster.</a:t>
            </a:r>
            <a:endParaRPr lang="en-GB" sz="1400" dirty="0"/>
          </a:p>
        </p:txBody>
      </p:sp>
      <p:cxnSp>
        <p:nvCxnSpPr>
          <p:cNvPr id="18" name="Straight Connector 17"/>
          <p:cNvCxnSpPr/>
          <p:nvPr/>
        </p:nvCxnSpPr>
        <p:spPr>
          <a:xfrm>
            <a:off x="4360853" y="1340768"/>
            <a:ext cx="1517687" cy="3024336"/>
          </a:xfrm>
          <a:prstGeom prst="line">
            <a:avLst/>
          </a:prstGeom>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flipV="1">
            <a:off x="4325170" y="4365104"/>
            <a:ext cx="1553370" cy="720080"/>
          </a:xfrm>
          <a:prstGeom prst="line">
            <a:avLst/>
          </a:prstGeom>
        </p:spPr>
        <p:style>
          <a:lnRef idx="1">
            <a:schemeClr val="accent1"/>
          </a:lnRef>
          <a:fillRef idx="0">
            <a:schemeClr val="accent1"/>
          </a:fillRef>
          <a:effectRef idx="0">
            <a:schemeClr val="accent1"/>
          </a:effectRef>
          <a:fontRef idx="minor">
            <a:schemeClr val="tx1"/>
          </a:fontRef>
        </p:style>
      </p:cxnSp>
      <p:cxnSp>
        <p:nvCxnSpPr>
          <p:cNvPr id="23" name="Straight Connector 22"/>
          <p:cNvCxnSpPr/>
          <p:nvPr/>
        </p:nvCxnSpPr>
        <p:spPr>
          <a:xfrm flipV="1">
            <a:off x="4915893" y="4365104"/>
            <a:ext cx="962647" cy="936104"/>
          </a:xfrm>
          <a:prstGeom prst="line">
            <a:avLst/>
          </a:prstGeom>
        </p:spPr>
        <p:style>
          <a:lnRef idx="1">
            <a:schemeClr val="accent1"/>
          </a:lnRef>
          <a:fillRef idx="0">
            <a:schemeClr val="accent1"/>
          </a:fillRef>
          <a:effectRef idx="0">
            <a:schemeClr val="accent1"/>
          </a:effectRef>
          <a:fontRef idx="minor">
            <a:schemeClr val="tx1"/>
          </a:fontRef>
        </p:style>
      </p:cxnSp>
      <p:sp>
        <p:nvSpPr>
          <p:cNvPr id="24" name="TextBox 23"/>
          <p:cNvSpPr txBox="1"/>
          <p:nvPr/>
        </p:nvSpPr>
        <p:spPr>
          <a:xfrm>
            <a:off x="5924053" y="4365104"/>
            <a:ext cx="3215305" cy="2031325"/>
          </a:xfrm>
          <a:prstGeom prst="rect">
            <a:avLst/>
          </a:prstGeom>
          <a:noFill/>
        </p:spPr>
        <p:txBody>
          <a:bodyPr wrap="square" rtlCol="0">
            <a:spAutoFit/>
          </a:bodyPr>
          <a:lstStyle/>
          <a:p>
            <a:r>
              <a:rPr lang="en-GB" sz="1400" b="1" i="1" u="sng" dirty="0" smtClean="0"/>
              <a:t>Studio logo: </a:t>
            </a:r>
          </a:p>
          <a:p>
            <a:r>
              <a:rPr lang="en-GB" sz="1400" dirty="0" smtClean="0"/>
              <a:t>Through being released by ‘Paramount pictures’ it immediately indicates that this movie is of a high budget. The employment of  famous and successful actors along with the advertisement for the films website also indicate that this film is of a high budget, and encourages the audience to research more about it.</a:t>
            </a:r>
            <a:endParaRPr lang="en-GB" sz="1400" dirty="0"/>
          </a:p>
        </p:txBody>
      </p:sp>
      <p:cxnSp>
        <p:nvCxnSpPr>
          <p:cNvPr id="35" name="Straight Connector 34"/>
          <p:cNvCxnSpPr/>
          <p:nvPr/>
        </p:nvCxnSpPr>
        <p:spPr>
          <a:xfrm flipH="1">
            <a:off x="4360853" y="3501008"/>
            <a:ext cx="555040" cy="2160240"/>
          </a:xfrm>
          <a:prstGeom prst="line">
            <a:avLst/>
          </a:prstGeom>
        </p:spPr>
        <p:style>
          <a:lnRef idx="1">
            <a:schemeClr val="accent1"/>
          </a:lnRef>
          <a:fillRef idx="0">
            <a:schemeClr val="accent1"/>
          </a:fillRef>
          <a:effectRef idx="0">
            <a:schemeClr val="accent1"/>
          </a:effectRef>
          <a:fontRef idx="minor">
            <a:schemeClr val="tx1"/>
          </a:fontRef>
        </p:style>
      </p:cxnSp>
      <p:sp>
        <p:nvSpPr>
          <p:cNvPr id="36" name="TextBox 35"/>
          <p:cNvSpPr txBox="1"/>
          <p:nvPr/>
        </p:nvSpPr>
        <p:spPr>
          <a:xfrm>
            <a:off x="1907704" y="5494405"/>
            <a:ext cx="4138001" cy="1661993"/>
          </a:xfrm>
          <a:prstGeom prst="rect">
            <a:avLst/>
          </a:prstGeom>
          <a:noFill/>
        </p:spPr>
        <p:txBody>
          <a:bodyPr wrap="square" rtlCol="0">
            <a:spAutoFit/>
          </a:bodyPr>
          <a:lstStyle/>
          <a:p>
            <a:r>
              <a:rPr lang="en-GB" sz="1400" b="1" i="1" u="sng" dirty="0" smtClean="0"/>
              <a:t>Character Imagery:</a:t>
            </a:r>
          </a:p>
          <a:p>
            <a:r>
              <a:rPr lang="en-GB" sz="1400" dirty="0" smtClean="0"/>
              <a:t>The almost ‘sexualised’ positions if the three characters in the poster further indicates a more stereotypical  and idealistic representation of women. The indicates that the audience must appeal to women.</a:t>
            </a:r>
          </a:p>
          <a:p>
            <a:endParaRPr lang="en-GB" b="1" u="sng" dirty="0"/>
          </a:p>
        </p:txBody>
      </p:sp>
      <p:cxnSp>
        <p:nvCxnSpPr>
          <p:cNvPr id="39" name="Straight Connector 38"/>
          <p:cNvCxnSpPr/>
          <p:nvPr/>
        </p:nvCxnSpPr>
        <p:spPr>
          <a:xfrm flipH="1">
            <a:off x="2051720" y="4581128"/>
            <a:ext cx="2586653" cy="0"/>
          </a:xfrm>
          <a:prstGeom prst="line">
            <a:avLst/>
          </a:prstGeom>
        </p:spPr>
        <p:style>
          <a:lnRef idx="1">
            <a:schemeClr val="accent1"/>
          </a:lnRef>
          <a:fillRef idx="0">
            <a:schemeClr val="accent1"/>
          </a:fillRef>
          <a:effectRef idx="0">
            <a:schemeClr val="accent1"/>
          </a:effectRef>
          <a:fontRef idx="minor">
            <a:schemeClr val="tx1"/>
          </a:fontRef>
        </p:style>
      </p:cxnSp>
      <p:sp>
        <p:nvSpPr>
          <p:cNvPr id="40" name="TextBox 39"/>
          <p:cNvSpPr txBox="1"/>
          <p:nvPr/>
        </p:nvSpPr>
        <p:spPr>
          <a:xfrm>
            <a:off x="0" y="3903438"/>
            <a:ext cx="2051720" cy="2954655"/>
          </a:xfrm>
          <a:prstGeom prst="rect">
            <a:avLst/>
          </a:prstGeom>
          <a:noFill/>
        </p:spPr>
        <p:txBody>
          <a:bodyPr wrap="square" rtlCol="0">
            <a:spAutoFit/>
          </a:bodyPr>
          <a:lstStyle/>
          <a:p>
            <a:r>
              <a:rPr lang="en-GB" sz="1400" b="1" i="1" u="sng" dirty="0" smtClean="0"/>
              <a:t>Tagline</a:t>
            </a:r>
            <a:r>
              <a:rPr lang="en-GB" b="1" i="1" u="sng" dirty="0" smtClean="0"/>
              <a:t>:</a:t>
            </a:r>
          </a:p>
          <a:p>
            <a:r>
              <a:rPr lang="en-GB" sz="1400" dirty="0" smtClean="0"/>
              <a:t>‘Watch your back’ – This emphasises the fact that the girls are mean and are most likely to start arguments and fights, hence the fact people need to watch their backs. This draws the audience to watch the movie as they know it’ll be funny and full of action.</a:t>
            </a:r>
            <a:endParaRPr lang="en-GB" sz="1400" dirty="0"/>
          </a:p>
        </p:txBody>
      </p:sp>
    </p:spTree>
    <p:extLst>
      <p:ext uri="{BB962C8B-B14F-4D97-AF65-F5344CB8AC3E}">
        <p14:creationId xmlns:p14="http://schemas.microsoft.com/office/powerpoint/2010/main" val="132302355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37</TotalTime>
  <Words>243</Words>
  <Application>Microsoft Office PowerPoint</Application>
  <PresentationFormat>On-screen Show (4:3)</PresentationFormat>
  <Paragraphs>9</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Mean Girls</vt:lpstr>
    </vt:vector>
  </TitlesOfParts>
  <Company>Ricards Lodge High School</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Mean Girls</dc:title>
  <dc:creator>Mia Campbell</dc:creator>
  <cp:lastModifiedBy>Mia Campbell</cp:lastModifiedBy>
  <cp:revision>4</cp:revision>
  <dcterms:created xsi:type="dcterms:W3CDTF">2015-09-15T09:18:58Z</dcterms:created>
  <dcterms:modified xsi:type="dcterms:W3CDTF">2015-09-15T09:56:41Z</dcterms:modified>
</cp:coreProperties>
</file>